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69" r:id="rId3"/>
    <p:sldId id="270" r:id="rId4"/>
    <p:sldId id="267" r:id="rId5"/>
    <p:sldId id="268" r:id="rId6"/>
    <p:sldId id="256" r:id="rId7"/>
    <p:sldId id="264" r:id="rId8"/>
    <p:sldId id="263" r:id="rId9"/>
    <p:sldId id="265" r:id="rId10"/>
    <p:sldId id="257" r:id="rId11"/>
    <p:sldId id="258" r:id="rId12"/>
    <p:sldId id="259" r:id="rId13"/>
    <p:sldId id="260" r:id="rId14"/>
    <p:sldId id="261" r:id="rId15"/>
    <p:sldId id="2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DED2DE-2B4A-4D7B-94D4-D7A4C0F4B4CF}" v="67" dt="2025-09-25T03:40:07.0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na Casiraghi" userId="75f894bb-3d6c-4366-879b-3a683337195d" providerId="ADAL" clId="{EBF65CC1-379B-4C32-8267-0D7E2B77E7C8}"/>
    <pc:docChg chg="undo custSel addSld modSld sldOrd">
      <pc:chgData name="Elena Casiraghi" userId="75f894bb-3d6c-4366-879b-3a683337195d" providerId="ADAL" clId="{EBF65CC1-379B-4C32-8267-0D7E2B77E7C8}" dt="2025-09-25T03:41:19.177" v="1695" actId="20577"/>
      <pc:docMkLst>
        <pc:docMk/>
      </pc:docMkLst>
      <pc:sldChg chg="addSp delSp modSp new mod">
        <pc:chgData name="Elena Casiraghi" userId="75f894bb-3d6c-4366-879b-3a683337195d" providerId="ADAL" clId="{EBF65CC1-379B-4C32-8267-0D7E2B77E7C8}" dt="2025-09-25T03:40:11.658" v="1677" actId="1076"/>
        <pc:sldMkLst>
          <pc:docMk/>
          <pc:sldMk cId="2971568981" sldId="256"/>
        </pc:sldMkLst>
        <pc:spChg chg="add mod">
          <ac:chgData name="Elena Casiraghi" userId="75f894bb-3d6c-4366-879b-3a683337195d" providerId="ADAL" clId="{EBF65CC1-379B-4C32-8267-0D7E2B77E7C8}" dt="2025-09-25T03:40:11.658" v="1677" actId="1076"/>
          <ac:spMkLst>
            <pc:docMk/>
            <pc:sldMk cId="2971568981" sldId="256"/>
            <ac:spMk id="2" creationId="{3FB871A8-7864-A731-5108-987203621E52}"/>
          </ac:spMkLst>
        </pc:spChg>
        <pc:spChg chg="add mod">
          <ac:chgData name="Elena Casiraghi" userId="75f894bb-3d6c-4366-879b-3a683337195d" providerId="ADAL" clId="{EBF65CC1-379B-4C32-8267-0D7E2B77E7C8}" dt="2025-09-24T11:58:21.760" v="1590" actId="14100"/>
          <ac:spMkLst>
            <pc:docMk/>
            <pc:sldMk cId="2971568981" sldId="256"/>
            <ac:spMk id="4" creationId="{88A502A1-D739-7FFE-862E-62FD990C02C2}"/>
          </ac:spMkLst>
        </pc:spChg>
        <pc:spChg chg="add del mod">
          <ac:chgData name="Elena Casiraghi" userId="75f894bb-3d6c-4366-879b-3a683337195d" providerId="ADAL" clId="{EBF65CC1-379B-4C32-8267-0D7E2B77E7C8}" dt="2025-09-24T11:58:17.932" v="1589" actId="478"/>
          <ac:spMkLst>
            <pc:docMk/>
            <pc:sldMk cId="2971568981" sldId="256"/>
            <ac:spMk id="5" creationId="{0E636A4F-C073-5F41-195B-1C727DCE3724}"/>
          </ac:spMkLst>
        </pc:spChg>
        <pc:picChg chg="add mod modCrop">
          <ac:chgData name="Elena Casiraghi" userId="75f894bb-3d6c-4366-879b-3a683337195d" providerId="ADAL" clId="{EBF65CC1-379B-4C32-8267-0D7E2B77E7C8}" dt="2025-09-22T16:10:26.114" v="1341" actId="14100"/>
          <ac:picMkLst>
            <pc:docMk/>
            <pc:sldMk cId="2971568981" sldId="256"/>
            <ac:picMk id="7" creationId="{8B9B14BE-F544-1AE9-E0C0-FFA4DCED9B18}"/>
          </ac:picMkLst>
        </pc:picChg>
      </pc:sldChg>
      <pc:sldChg chg="addSp delSp modSp new mod">
        <pc:chgData name="Elena Casiraghi" userId="75f894bb-3d6c-4366-879b-3a683337195d" providerId="ADAL" clId="{EBF65CC1-379B-4C32-8267-0D7E2B77E7C8}" dt="2025-09-18T08:34:11.626" v="622" actId="1076"/>
        <pc:sldMkLst>
          <pc:docMk/>
          <pc:sldMk cId="3179255481" sldId="257"/>
        </pc:sldMkLst>
        <pc:spChg chg="add mod">
          <ac:chgData name="Elena Casiraghi" userId="75f894bb-3d6c-4366-879b-3a683337195d" providerId="ADAL" clId="{EBF65CC1-379B-4C32-8267-0D7E2B77E7C8}" dt="2025-09-18T08:32:36.945" v="589" actId="164"/>
          <ac:spMkLst>
            <pc:docMk/>
            <pc:sldMk cId="3179255481" sldId="257"/>
            <ac:spMk id="4" creationId="{29021CE1-BFE9-FCF9-2591-50723C2B8804}"/>
          </ac:spMkLst>
        </pc:spChg>
        <pc:spChg chg="add mod">
          <ac:chgData name="Elena Casiraghi" userId="75f894bb-3d6c-4366-879b-3a683337195d" providerId="ADAL" clId="{EBF65CC1-379B-4C32-8267-0D7E2B77E7C8}" dt="2025-09-18T08:32:36.945" v="589" actId="164"/>
          <ac:spMkLst>
            <pc:docMk/>
            <pc:sldMk cId="3179255481" sldId="257"/>
            <ac:spMk id="12" creationId="{B26B86BD-F35F-08C8-1524-4130B5CBCD6F}"/>
          </ac:spMkLst>
        </pc:spChg>
        <pc:grpChg chg="add mod">
          <ac:chgData name="Elena Casiraghi" userId="75f894bb-3d6c-4366-879b-3a683337195d" providerId="ADAL" clId="{EBF65CC1-379B-4C32-8267-0D7E2B77E7C8}" dt="2025-09-18T08:34:11.626" v="622" actId="1076"/>
          <ac:grpSpMkLst>
            <pc:docMk/>
            <pc:sldMk cId="3179255481" sldId="257"/>
            <ac:grpSpMk id="23" creationId="{BB5D68AB-0158-C13A-46FD-7533DA5DACE9}"/>
          </ac:grpSpMkLst>
        </pc:grpChg>
      </pc:sldChg>
      <pc:sldChg chg="addSp delSp modSp add mod">
        <pc:chgData name="Elena Casiraghi" userId="75f894bb-3d6c-4366-879b-3a683337195d" providerId="ADAL" clId="{EBF65CC1-379B-4C32-8267-0D7E2B77E7C8}" dt="2025-09-24T12:00:42.804" v="1599" actId="692"/>
        <pc:sldMkLst>
          <pc:docMk/>
          <pc:sldMk cId="1345035886" sldId="258"/>
        </pc:sldMkLst>
        <pc:spChg chg="mod">
          <ac:chgData name="Elena Casiraghi" userId="75f894bb-3d6c-4366-879b-3a683337195d" providerId="ADAL" clId="{EBF65CC1-379B-4C32-8267-0D7E2B77E7C8}" dt="2025-09-18T08:32:30.133" v="588" actId="164"/>
          <ac:spMkLst>
            <pc:docMk/>
            <pc:sldMk cId="1345035886" sldId="258"/>
            <ac:spMk id="4" creationId="{0FBEC4ED-EFA9-4813-E844-1942747889CA}"/>
          </ac:spMkLst>
        </pc:spChg>
        <pc:spChg chg="mod">
          <ac:chgData name="Elena Casiraghi" userId="75f894bb-3d6c-4366-879b-3a683337195d" providerId="ADAL" clId="{EBF65CC1-379B-4C32-8267-0D7E2B77E7C8}" dt="2025-09-18T08:32:30.133" v="588" actId="164"/>
          <ac:spMkLst>
            <pc:docMk/>
            <pc:sldMk cId="1345035886" sldId="258"/>
            <ac:spMk id="12" creationId="{843C7F44-556C-EC9A-4626-B3FF7C510435}"/>
          </ac:spMkLst>
        </pc:spChg>
        <pc:spChg chg="mod">
          <ac:chgData name="Elena Casiraghi" userId="75f894bb-3d6c-4366-879b-3a683337195d" providerId="ADAL" clId="{EBF65CC1-379B-4C32-8267-0D7E2B77E7C8}" dt="2025-09-18T08:32:30.133" v="588" actId="164"/>
          <ac:spMkLst>
            <pc:docMk/>
            <pc:sldMk cId="1345035886" sldId="258"/>
            <ac:spMk id="13" creationId="{E3A843F9-AD8E-32AF-8FE4-C91F5D646A46}"/>
          </ac:spMkLst>
        </pc:spChg>
        <pc:spChg chg="mod">
          <ac:chgData name="Elena Casiraghi" userId="75f894bb-3d6c-4366-879b-3a683337195d" providerId="ADAL" clId="{EBF65CC1-379B-4C32-8267-0D7E2B77E7C8}" dt="2025-09-18T08:32:30.133" v="588" actId="164"/>
          <ac:spMkLst>
            <pc:docMk/>
            <pc:sldMk cId="1345035886" sldId="258"/>
            <ac:spMk id="18" creationId="{A0287FDA-B2A5-DCFF-8D96-112D5E5381BB}"/>
          </ac:spMkLst>
        </pc:spChg>
        <pc:grpChg chg="add mod">
          <ac:chgData name="Elena Casiraghi" userId="75f894bb-3d6c-4366-879b-3a683337195d" providerId="ADAL" clId="{EBF65CC1-379B-4C32-8267-0D7E2B77E7C8}" dt="2025-09-18T08:34:02.378" v="618" actId="1076"/>
          <ac:grpSpMkLst>
            <pc:docMk/>
            <pc:sldMk cId="1345035886" sldId="258"/>
            <ac:grpSpMk id="2" creationId="{8FA2A173-2007-D085-4C15-761315E6EA12}"/>
          </ac:grpSpMkLst>
        </pc:grpChg>
        <pc:picChg chg="add mod">
          <ac:chgData name="Elena Casiraghi" userId="75f894bb-3d6c-4366-879b-3a683337195d" providerId="ADAL" clId="{EBF65CC1-379B-4C32-8267-0D7E2B77E7C8}" dt="2025-09-24T12:00:42.804" v="1599" actId="692"/>
          <ac:picMkLst>
            <pc:docMk/>
            <pc:sldMk cId="1345035886" sldId="258"/>
            <ac:picMk id="5" creationId="{3A035120-C75E-FF8D-FA4F-4F501E9CBE91}"/>
          </ac:picMkLst>
        </pc:picChg>
      </pc:sldChg>
      <pc:sldChg chg="addSp delSp modSp add mod">
        <pc:chgData name="Elena Casiraghi" userId="75f894bb-3d6c-4366-879b-3a683337195d" providerId="ADAL" clId="{EBF65CC1-379B-4C32-8267-0D7E2B77E7C8}" dt="2025-09-24T12:00:51.920" v="1600"/>
        <pc:sldMkLst>
          <pc:docMk/>
          <pc:sldMk cId="1072582455" sldId="259"/>
        </pc:sldMkLst>
        <pc:spChg chg="mod">
          <ac:chgData name="Elena Casiraghi" userId="75f894bb-3d6c-4366-879b-3a683337195d" providerId="ADAL" clId="{EBF65CC1-379B-4C32-8267-0D7E2B77E7C8}" dt="2025-09-24T12:00:51.920" v="1600"/>
          <ac:spMkLst>
            <pc:docMk/>
            <pc:sldMk cId="1072582455" sldId="259"/>
            <ac:spMk id="4" creationId="{3738F444-176C-8626-3D56-C7F76A2ECB10}"/>
          </ac:spMkLst>
        </pc:spChg>
        <pc:spChg chg="mod">
          <ac:chgData name="Elena Casiraghi" userId="75f894bb-3d6c-4366-879b-3a683337195d" providerId="ADAL" clId="{EBF65CC1-379B-4C32-8267-0D7E2B77E7C8}" dt="2025-09-22T16:14:42.108" v="1380"/>
          <ac:spMkLst>
            <pc:docMk/>
            <pc:sldMk cId="1072582455" sldId="259"/>
            <ac:spMk id="12" creationId="{AE8681E8-4B72-38FE-8AAD-5E39E65541D4}"/>
          </ac:spMkLst>
        </pc:spChg>
        <pc:spChg chg="mod">
          <ac:chgData name="Elena Casiraghi" userId="75f894bb-3d6c-4366-879b-3a683337195d" providerId="ADAL" clId="{EBF65CC1-379B-4C32-8267-0D7E2B77E7C8}" dt="2025-09-22T16:14:42.108" v="1380"/>
          <ac:spMkLst>
            <pc:docMk/>
            <pc:sldMk cId="1072582455" sldId="259"/>
            <ac:spMk id="13" creationId="{7A57159D-B9B7-7958-29FA-4DEA20F992EA}"/>
          </ac:spMkLst>
        </pc:spChg>
        <pc:spChg chg="mod">
          <ac:chgData name="Elena Casiraghi" userId="75f894bb-3d6c-4366-879b-3a683337195d" providerId="ADAL" clId="{EBF65CC1-379B-4C32-8267-0D7E2B77E7C8}" dt="2025-09-22T16:14:42.108" v="1380"/>
          <ac:spMkLst>
            <pc:docMk/>
            <pc:sldMk cId="1072582455" sldId="259"/>
            <ac:spMk id="14" creationId="{93F9D26D-3F22-2C6D-FA9C-DFA5202B0670}"/>
          </ac:spMkLst>
        </pc:spChg>
        <pc:spChg chg="mod">
          <ac:chgData name="Elena Casiraghi" userId="75f894bb-3d6c-4366-879b-3a683337195d" providerId="ADAL" clId="{EBF65CC1-379B-4C32-8267-0D7E2B77E7C8}" dt="2025-09-22T16:14:42.108" v="1380"/>
          <ac:spMkLst>
            <pc:docMk/>
            <pc:sldMk cId="1072582455" sldId="259"/>
            <ac:spMk id="18" creationId="{4AF2F612-71D7-61D1-7113-4533CAB7B1B2}"/>
          </ac:spMkLst>
        </pc:spChg>
        <pc:spChg chg="mod">
          <ac:chgData name="Elena Casiraghi" userId="75f894bb-3d6c-4366-879b-3a683337195d" providerId="ADAL" clId="{EBF65CC1-379B-4C32-8267-0D7E2B77E7C8}" dt="2025-09-22T16:14:42.108" v="1380"/>
          <ac:spMkLst>
            <pc:docMk/>
            <pc:sldMk cId="1072582455" sldId="259"/>
            <ac:spMk id="19" creationId="{FE9A3777-892E-8C50-40C0-C6123C749C4E}"/>
          </ac:spMkLst>
        </pc:spChg>
        <pc:grpChg chg="add mod">
          <ac:chgData name="Elena Casiraghi" userId="75f894bb-3d6c-4366-879b-3a683337195d" providerId="ADAL" clId="{EBF65CC1-379B-4C32-8267-0D7E2B77E7C8}" dt="2025-09-22T16:14:42.108" v="1380"/>
          <ac:grpSpMkLst>
            <pc:docMk/>
            <pc:sldMk cId="1072582455" sldId="259"/>
            <ac:grpSpMk id="2" creationId="{F5B53787-5C21-B4AA-F04B-2CF0C4041FF6}"/>
          </ac:grpSpMkLst>
        </pc:grpChg>
      </pc:sldChg>
      <pc:sldChg chg="addSp delSp modSp add mod">
        <pc:chgData name="Elena Casiraghi" userId="75f894bb-3d6c-4366-879b-3a683337195d" providerId="ADAL" clId="{EBF65CC1-379B-4C32-8267-0D7E2B77E7C8}" dt="2025-09-24T12:02:10.654" v="1609"/>
        <pc:sldMkLst>
          <pc:docMk/>
          <pc:sldMk cId="2317742694" sldId="260"/>
        </pc:sldMkLst>
        <pc:spChg chg="mod">
          <ac:chgData name="Elena Casiraghi" userId="75f894bb-3d6c-4366-879b-3a683337195d" providerId="ADAL" clId="{EBF65CC1-379B-4C32-8267-0D7E2B77E7C8}" dt="2025-09-24T12:02:10.654" v="1609"/>
          <ac:spMkLst>
            <pc:docMk/>
            <pc:sldMk cId="2317742694" sldId="260"/>
            <ac:spMk id="4" creationId="{DE768BAE-6067-3DD9-DFC8-4458F48DFAF4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2" creationId="{F2FF4D34-5F85-E93F-0FFA-BB3CB6D912CF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3" creationId="{0942595A-E2C8-C37C-D28A-4944BBFDC950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4" creationId="{1A7100C8-CE2C-EE20-D050-13EDF7901600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5" creationId="{F5524051-05AC-7D83-70FB-AFDABC7AFF4E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8" creationId="{CB04573C-39B2-86B3-677A-20E46AF61FF7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19" creationId="{77A4D274-1916-5F99-E74F-935E0E228A52}"/>
          </ac:spMkLst>
        </pc:spChg>
        <pc:spChg chg="mod">
          <ac:chgData name="Elena Casiraghi" userId="75f894bb-3d6c-4366-879b-3a683337195d" providerId="ADAL" clId="{EBF65CC1-379B-4C32-8267-0D7E2B77E7C8}" dt="2025-09-22T16:14:52.307" v="1420"/>
          <ac:spMkLst>
            <pc:docMk/>
            <pc:sldMk cId="2317742694" sldId="260"/>
            <ac:spMk id="20" creationId="{F8BE1FE4-CAAB-E7D6-6931-081A3CEFC277}"/>
          </ac:spMkLst>
        </pc:spChg>
        <pc:grpChg chg="add mod">
          <ac:chgData name="Elena Casiraghi" userId="75f894bb-3d6c-4366-879b-3a683337195d" providerId="ADAL" clId="{EBF65CC1-379B-4C32-8267-0D7E2B77E7C8}" dt="2025-09-22T16:14:52.307" v="1420"/>
          <ac:grpSpMkLst>
            <pc:docMk/>
            <pc:sldMk cId="2317742694" sldId="260"/>
            <ac:grpSpMk id="2" creationId="{EC357D5A-54A5-8708-E4BE-7C25DFA5DA50}"/>
          </ac:grpSpMkLst>
        </pc:grpChg>
      </pc:sldChg>
      <pc:sldChg chg="addSp delSp modSp add mod">
        <pc:chgData name="Elena Casiraghi" userId="75f894bb-3d6c-4366-879b-3a683337195d" providerId="ADAL" clId="{EBF65CC1-379B-4C32-8267-0D7E2B77E7C8}" dt="2025-09-24T12:02:16.681" v="1610"/>
        <pc:sldMkLst>
          <pc:docMk/>
          <pc:sldMk cId="1929231052" sldId="261"/>
        </pc:sldMkLst>
        <pc:spChg chg="mod">
          <ac:chgData name="Elena Casiraghi" userId="75f894bb-3d6c-4366-879b-3a683337195d" providerId="ADAL" clId="{EBF65CC1-379B-4C32-8267-0D7E2B77E7C8}" dt="2025-09-24T12:02:16.681" v="1610"/>
          <ac:spMkLst>
            <pc:docMk/>
            <pc:sldMk cId="1929231052" sldId="261"/>
            <ac:spMk id="4" creationId="{9B2551B0-D7BC-D569-4E70-4B9C98A01845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2" creationId="{039292BC-2301-1B23-BDBC-E6052401663C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3" creationId="{FEF92A8D-9972-C76E-97D6-5A54BA0B6EEE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4" creationId="{B24556DF-BDD8-4C37-17AB-095A3619C798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5" creationId="{8292DFE2-13F2-D9A8-37B0-3ED46E4192F9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6" creationId="{EF9E90A1-D1EF-16E1-33C3-264497116524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8" creationId="{D09E62A0-0D1F-14F0-F9EB-30099CA1CC17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19" creationId="{09207786-4D24-88C1-38FB-CE90502738FC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20" creationId="{EDB9845A-BB2D-60D2-22C8-CA2F32FD087B}"/>
          </ac:spMkLst>
        </pc:spChg>
        <pc:spChg chg="mod">
          <ac:chgData name="Elena Casiraghi" userId="75f894bb-3d6c-4366-879b-3a683337195d" providerId="ADAL" clId="{EBF65CC1-379B-4C32-8267-0D7E2B77E7C8}" dt="2025-09-18T08:31:50.392" v="585" actId="164"/>
          <ac:spMkLst>
            <pc:docMk/>
            <pc:sldMk cId="1929231052" sldId="261"/>
            <ac:spMk id="21" creationId="{7A096C3C-4BAA-5680-E648-9D9EDD25A48E}"/>
          </ac:spMkLst>
        </pc:spChg>
        <pc:grpChg chg="mod">
          <ac:chgData name="Elena Casiraghi" userId="75f894bb-3d6c-4366-879b-3a683337195d" providerId="ADAL" clId="{EBF65CC1-379B-4C32-8267-0D7E2B77E7C8}" dt="2025-09-18T08:33:25.014" v="598" actId="1076"/>
          <ac:grpSpMkLst>
            <pc:docMk/>
            <pc:sldMk cId="1929231052" sldId="261"/>
            <ac:grpSpMk id="2" creationId="{F82643AB-2227-B363-41F5-A7CC23FFFA86}"/>
          </ac:grpSpMkLst>
        </pc:grpChg>
      </pc:sldChg>
      <pc:sldChg chg="addSp modSp add mod">
        <pc:chgData name="Elena Casiraghi" userId="75f894bb-3d6c-4366-879b-3a683337195d" providerId="ADAL" clId="{EBF65CC1-379B-4C32-8267-0D7E2B77E7C8}" dt="2025-09-25T03:41:19.177" v="1695" actId="20577"/>
        <pc:sldMkLst>
          <pc:docMk/>
          <pc:sldMk cId="3709723184" sldId="262"/>
        </pc:sldMkLst>
        <pc:spChg chg="add 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2" creationId="{4A33322A-1DB4-B947-6D4B-E7AA3B7AE637}"/>
          </ac:spMkLst>
        </pc:spChg>
        <pc:spChg chg="add 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3" creationId="{C8BBB59C-1C28-A1C3-5E9A-88289753C3C8}"/>
          </ac:spMkLst>
        </pc:spChg>
        <pc:spChg chg="mod">
          <ac:chgData name="Elena Casiraghi" userId="75f894bb-3d6c-4366-879b-3a683337195d" providerId="ADAL" clId="{EBF65CC1-379B-4C32-8267-0D7E2B77E7C8}" dt="2025-09-25T03:41:19.177" v="1695" actId="20577"/>
          <ac:spMkLst>
            <pc:docMk/>
            <pc:sldMk cId="3709723184" sldId="262"/>
            <ac:spMk id="4" creationId="{CD5FD1D7-E1DB-3CDA-C250-028081C605EE}"/>
          </ac:spMkLst>
        </pc:spChg>
        <pc:spChg chg="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12" creationId="{535A386F-DA26-3E32-684F-6416903DB717}"/>
          </ac:spMkLst>
        </pc:spChg>
        <pc:spChg chg="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13" creationId="{40022F86-780C-88F3-009D-E8969790AD14}"/>
          </ac:spMkLst>
        </pc:spChg>
        <pc:spChg chg="mod">
          <ac:chgData name="Elena Casiraghi" userId="75f894bb-3d6c-4366-879b-3a683337195d" providerId="ADAL" clId="{EBF65CC1-379B-4C32-8267-0D7E2B77E7C8}" dt="2025-09-22T16:15:08.586" v="1425" actId="1035"/>
          <ac:spMkLst>
            <pc:docMk/>
            <pc:sldMk cId="3709723184" sldId="262"/>
            <ac:spMk id="14" creationId="{87EC31D7-242D-0CB0-1A16-57F6B67FB960}"/>
          </ac:spMkLst>
        </pc:spChg>
        <pc:spChg chg="mod">
          <ac:chgData name="Elena Casiraghi" userId="75f894bb-3d6c-4366-879b-3a683337195d" providerId="ADAL" clId="{EBF65CC1-379B-4C32-8267-0D7E2B77E7C8}" dt="2025-09-22T16:15:08.586" v="1425" actId="1035"/>
          <ac:spMkLst>
            <pc:docMk/>
            <pc:sldMk cId="3709723184" sldId="262"/>
            <ac:spMk id="15" creationId="{94661EC8-1B53-26DF-B683-437786820C40}"/>
          </ac:spMkLst>
        </pc:spChg>
        <pc:spChg chg="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16" creationId="{8E13A6A7-E012-94A2-9D85-371F2005D4DE}"/>
          </ac:spMkLst>
        </pc:spChg>
        <pc:spChg chg="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18" creationId="{902483BC-FAFE-3395-3D24-C777959A1F80}"/>
          </ac:spMkLst>
        </pc:spChg>
        <pc:spChg chg="mod">
          <ac:chgData name="Elena Casiraghi" userId="75f894bb-3d6c-4366-879b-3a683337195d" providerId="ADAL" clId="{EBF65CC1-379B-4C32-8267-0D7E2B77E7C8}" dt="2025-09-18T08:31:34.271" v="583" actId="164"/>
          <ac:spMkLst>
            <pc:docMk/>
            <pc:sldMk cId="3709723184" sldId="262"/>
            <ac:spMk id="19" creationId="{87CBC08E-8183-EA5A-3A0A-649C1C9600B6}"/>
          </ac:spMkLst>
        </pc:spChg>
        <pc:spChg chg="mod">
          <ac:chgData name="Elena Casiraghi" userId="75f894bb-3d6c-4366-879b-3a683337195d" providerId="ADAL" clId="{EBF65CC1-379B-4C32-8267-0D7E2B77E7C8}" dt="2025-09-22T16:15:02.125" v="1421"/>
          <ac:spMkLst>
            <pc:docMk/>
            <pc:sldMk cId="3709723184" sldId="262"/>
            <ac:spMk id="20" creationId="{7EADD7EF-7959-5145-F812-FC568003F985}"/>
          </ac:spMkLst>
        </pc:spChg>
        <pc:spChg chg="mod">
          <ac:chgData name="Elena Casiraghi" userId="75f894bb-3d6c-4366-879b-3a683337195d" providerId="ADAL" clId="{EBF65CC1-379B-4C32-8267-0D7E2B77E7C8}" dt="2025-09-18T08:31:34.271" v="583" actId="164"/>
          <ac:spMkLst>
            <pc:docMk/>
            <pc:sldMk cId="3709723184" sldId="262"/>
            <ac:spMk id="21" creationId="{752FEF15-DF98-8C00-1DEB-0B3632A49081}"/>
          </ac:spMkLst>
        </pc:spChg>
        <pc:grpChg chg="mod">
          <ac:chgData name="Elena Casiraghi" userId="75f894bb-3d6c-4366-879b-3a683337195d" providerId="ADAL" clId="{EBF65CC1-379B-4C32-8267-0D7E2B77E7C8}" dt="2025-09-18T08:32:56.366" v="590" actId="1076"/>
          <ac:grpSpMkLst>
            <pc:docMk/>
            <pc:sldMk cId="3709723184" sldId="262"/>
            <ac:grpSpMk id="5" creationId="{35893FD0-0EF6-1906-0291-B4DF66186109}"/>
          </ac:grpSpMkLst>
        </pc:grpChg>
      </pc:sldChg>
      <pc:sldChg chg="addSp delSp modSp new mod">
        <pc:chgData name="Elena Casiraghi" userId="75f894bb-3d6c-4366-879b-3a683337195d" providerId="ADAL" clId="{EBF65CC1-379B-4C32-8267-0D7E2B77E7C8}" dt="2025-09-25T03:39:49.841" v="1675" actId="14100"/>
        <pc:sldMkLst>
          <pc:docMk/>
          <pc:sldMk cId="3097706096" sldId="263"/>
        </pc:sldMkLst>
        <pc:spChg chg="add mod">
          <ac:chgData name="Elena Casiraghi" userId="75f894bb-3d6c-4366-879b-3a683337195d" providerId="ADAL" clId="{EBF65CC1-379B-4C32-8267-0D7E2B77E7C8}" dt="2025-09-25T03:39:26.225" v="1669" actId="1076"/>
          <ac:spMkLst>
            <pc:docMk/>
            <pc:sldMk cId="3097706096" sldId="263"/>
            <ac:spMk id="2" creationId="{4763F9AC-385F-FB3F-F7C0-0CCBCB0CD198}"/>
          </ac:spMkLst>
        </pc:spChg>
        <pc:spChg chg="add mod">
          <ac:chgData name="Elena Casiraghi" userId="75f894bb-3d6c-4366-879b-3a683337195d" providerId="ADAL" clId="{EBF65CC1-379B-4C32-8267-0D7E2B77E7C8}" dt="2025-09-25T03:39:49.841" v="1675" actId="14100"/>
          <ac:spMkLst>
            <pc:docMk/>
            <pc:sldMk cId="3097706096" sldId="263"/>
            <ac:spMk id="3" creationId="{6DC65847-EAFF-9111-663B-75714355E617}"/>
          </ac:spMkLst>
        </pc:spChg>
        <pc:spChg chg="add mod">
          <ac:chgData name="Elena Casiraghi" userId="75f894bb-3d6c-4366-879b-3a683337195d" providerId="ADAL" clId="{EBF65CC1-379B-4C32-8267-0D7E2B77E7C8}" dt="2025-09-18T08:48:28.387" v="688"/>
          <ac:spMkLst>
            <pc:docMk/>
            <pc:sldMk cId="3097706096" sldId="263"/>
            <ac:spMk id="6" creationId="{A92B6F41-4F4A-FF6F-492C-03086F4A842A}"/>
          </ac:spMkLst>
        </pc:spChg>
        <pc:spChg chg="add mod">
          <ac:chgData name="Elena Casiraghi" userId="75f894bb-3d6c-4366-879b-3a683337195d" providerId="ADAL" clId="{EBF65CC1-379B-4C32-8267-0D7E2B77E7C8}" dt="2025-09-18T08:48:28.387" v="688"/>
          <ac:spMkLst>
            <pc:docMk/>
            <pc:sldMk cId="3097706096" sldId="263"/>
            <ac:spMk id="7" creationId="{4BC18BA5-7E76-A206-EACE-0B27155BC21D}"/>
          </ac:spMkLst>
        </pc:spChg>
        <pc:picChg chg="add mod modCrop">
          <ac:chgData name="Elena Casiraghi" userId="75f894bb-3d6c-4366-879b-3a683337195d" providerId="ADAL" clId="{EBF65CC1-379B-4C32-8267-0D7E2B77E7C8}" dt="2025-09-18T08:55:20.427" v="877" actId="1038"/>
          <ac:picMkLst>
            <pc:docMk/>
            <pc:sldMk cId="3097706096" sldId="263"/>
            <ac:picMk id="5" creationId="{C06D1824-1394-7F17-6F0C-D5CA0E80080D}"/>
          </ac:picMkLst>
        </pc:picChg>
        <pc:picChg chg="add mod modCrop">
          <ac:chgData name="Elena Casiraghi" userId="75f894bb-3d6c-4366-879b-3a683337195d" providerId="ADAL" clId="{EBF65CC1-379B-4C32-8267-0D7E2B77E7C8}" dt="2025-09-18T08:55:20.427" v="877" actId="1038"/>
          <ac:picMkLst>
            <pc:docMk/>
            <pc:sldMk cId="3097706096" sldId="263"/>
            <ac:picMk id="9" creationId="{23CA5C9C-D43C-FB73-4957-1F2A69F528C6}"/>
          </ac:picMkLst>
        </pc:picChg>
        <pc:picChg chg="add mod modCrop">
          <ac:chgData name="Elena Casiraghi" userId="75f894bb-3d6c-4366-879b-3a683337195d" providerId="ADAL" clId="{EBF65CC1-379B-4C32-8267-0D7E2B77E7C8}" dt="2025-09-18T08:55:20.427" v="877" actId="1038"/>
          <ac:picMkLst>
            <pc:docMk/>
            <pc:sldMk cId="3097706096" sldId="263"/>
            <ac:picMk id="11" creationId="{7C18D93F-3F7E-4CA0-F26B-7B89ACEA862B}"/>
          </ac:picMkLst>
        </pc:picChg>
      </pc:sldChg>
      <pc:sldChg chg="addSp modSp add mod">
        <pc:chgData name="Elena Casiraghi" userId="75f894bb-3d6c-4366-879b-3a683337195d" providerId="ADAL" clId="{EBF65CC1-379B-4C32-8267-0D7E2B77E7C8}" dt="2025-09-18T08:56:41.620" v="888" actId="1035"/>
        <pc:sldMkLst>
          <pc:docMk/>
          <pc:sldMk cId="32479104" sldId="264"/>
        </pc:sldMkLst>
        <pc:spChg chg="add mod">
          <ac:chgData name="Elena Casiraghi" userId="75f894bb-3d6c-4366-879b-3a683337195d" providerId="ADAL" clId="{EBF65CC1-379B-4C32-8267-0D7E2B77E7C8}" dt="2025-09-18T08:55:56.163" v="882" actId="1076"/>
          <ac:spMkLst>
            <pc:docMk/>
            <pc:sldMk cId="32479104" sldId="264"/>
            <ac:spMk id="2" creationId="{4FEDFDC7-D3AA-A330-A45C-ADB422F60333}"/>
          </ac:spMkLst>
        </pc:spChg>
        <pc:picChg chg="mod modCrop">
          <ac:chgData name="Elena Casiraghi" userId="75f894bb-3d6c-4366-879b-3a683337195d" providerId="ADAL" clId="{EBF65CC1-379B-4C32-8267-0D7E2B77E7C8}" dt="2025-09-18T08:56:41.620" v="888" actId="1035"/>
          <ac:picMkLst>
            <pc:docMk/>
            <pc:sldMk cId="32479104" sldId="264"/>
            <ac:picMk id="7" creationId="{36AC6A0B-648A-90F2-CE39-95AB1AAE39D2}"/>
          </ac:picMkLst>
        </pc:picChg>
      </pc:sldChg>
      <pc:sldChg chg="addSp delSp modSp add mod">
        <pc:chgData name="Elena Casiraghi" userId="75f894bb-3d6c-4366-879b-3a683337195d" providerId="ADAL" clId="{EBF65CC1-379B-4C32-8267-0D7E2B77E7C8}" dt="2025-09-18T08:54:47.058" v="831" actId="1036"/>
        <pc:sldMkLst>
          <pc:docMk/>
          <pc:sldMk cId="1919544644" sldId="265"/>
        </pc:sldMkLst>
        <pc:picChg chg="add mod modCrop">
          <ac:chgData name="Elena Casiraghi" userId="75f894bb-3d6c-4366-879b-3a683337195d" providerId="ADAL" clId="{EBF65CC1-379B-4C32-8267-0D7E2B77E7C8}" dt="2025-09-18T08:54:47.058" v="831" actId="1036"/>
          <ac:picMkLst>
            <pc:docMk/>
            <pc:sldMk cId="1919544644" sldId="265"/>
            <ac:picMk id="3" creationId="{6783A031-3A93-3816-01D0-73E9FD961B98}"/>
          </ac:picMkLst>
        </pc:picChg>
        <pc:picChg chg="add mod modCrop">
          <ac:chgData name="Elena Casiraghi" userId="75f894bb-3d6c-4366-879b-3a683337195d" providerId="ADAL" clId="{EBF65CC1-379B-4C32-8267-0D7E2B77E7C8}" dt="2025-09-18T08:54:47.058" v="831" actId="1036"/>
          <ac:picMkLst>
            <pc:docMk/>
            <pc:sldMk cId="1919544644" sldId="265"/>
            <ac:picMk id="8" creationId="{665A13DD-97D0-C517-B384-B6D28D9F95CB}"/>
          </ac:picMkLst>
        </pc:picChg>
        <pc:picChg chg="add mod modCrop">
          <ac:chgData name="Elena Casiraghi" userId="75f894bb-3d6c-4366-879b-3a683337195d" providerId="ADAL" clId="{EBF65CC1-379B-4C32-8267-0D7E2B77E7C8}" dt="2025-09-18T08:54:47.058" v="831" actId="1036"/>
          <ac:picMkLst>
            <pc:docMk/>
            <pc:sldMk cId="1919544644" sldId="265"/>
            <ac:picMk id="12" creationId="{924FB68D-916C-A399-E0AF-20B364CC5E50}"/>
          </ac:picMkLst>
        </pc:picChg>
      </pc:sldChg>
      <pc:sldChg chg="addSp delSp modSp new mod">
        <pc:chgData name="Elena Casiraghi" userId="75f894bb-3d6c-4366-879b-3a683337195d" providerId="ADAL" clId="{EBF65CC1-379B-4C32-8267-0D7E2B77E7C8}" dt="2025-09-25T03:38:18.452" v="1656" actId="20577"/>
        <pc:sldMkLst>
          <pc:docMk/>
          <pc:sldMk cId="73728551" sldId="266"/>
        </pc:sldMkLst>
        <pc:spChg chg="add mod">
          <ac:chgData name="Elena Casiraghi" userId="75f894bb-3d6c-4366-879b-3a683337195d" providerId="ADAL" clId="{EBF65CC1-379B-4C32-8267-0D7E2B77E7C8}" dt="2025-09-22T15:58:21.702" v="1200" actId="1076"/>
          <ac:spMkLst>
            <pc:docMk/>
            <pc:sldMk cId="73728551" sldId="266"/>
            <ac:spMk id="2" creationId="{62F45B81-38F9-BFF6-50E3-A18669AABC96}"/>
          </ac:spMkLst>
        </pc:spChg>
        <pc:spChg chg="add del mod">
          <ac:chgData name="Elena Casiraghi" userId="75f894bb-3d6c-4366-879b-3a683337195d" providerId="ADAL" clId="{EBF65CC1-379B-4C32-8267-0D7E2B77E7C8}" dt="2025-09-24T11:55:52.161" v="1431" actId="21"/>
          <ac:spMkLst>
            <pc:docMk/>
            <pc:sldMk cId="73728551" sldId="266"/>
            <ac:spMk id="5" creationId="{CEF66813-90EC-6069-7DC3-1E8DADCFD9DB}"/>
          </ac:spMkLst>
        </pc:spChg>
        <pc:spChg chg="add mod">
          <ac:chgData name="Elena Casiraghi" userId="75f894bb-3d6c-4366-879b-3a683337195d" providerId="ADAL" clId="{EBF65CC1-379B-4C32-8267-0D7E2B77E7C8}" dt="2025-09-25T03:38:18.452" v="1656" actId="20577"/>
          <ac:spMkLst>
            <pc:docMk/>
            <pc:sldMk cId="73728551" sldId="266"/>
            <ac:spMk id="6" creationId="{77DF04B6-E194-C33E-158C-6E8E70E998FE}"/>
          </ac:spMkLst>
        </pc:spChg>
        <pc:spChg chg="add del mod">
          <ac:chgData name="Elena Casiraghi" userId="75f894bb-3d6c-4366-879b-3a683337195d" providerId="ADAL" clId="{EBF65CC1-379B-4C32-8267-0D7E2B77E7C8}" dt="2025-09-24T11:55:52.161" v="1431" actId="21"/>
          <ac:spMkLst>
            <pc:docMk/>
            <pc:sldMk cId="73728551" sldId="266"/>
            <ac:spMk id="8" creationId="{55028C78-7AEE-656E-0A84-8598A79159F6}"/>
          </ac:spMkLst>
        </pc:spChg>
        <pc:picChg chg="add mod">
          <ac:chgData name="Elena Casiraghi" userId="75f894bb-3d6c-4366-879b-3a683337195d" providerId="ADAL" clId="{EBF65CC1-379B-4C32-8267-0D7E2B77E7C8}" dt="2025-09-19T16:32:59.421" v="1038" actId="1076"/>
          <ac:picMkLst>
            <pc:docMk/>
            <pc:sldMk cId="73728551" sldId="266"/>
            <ac:picMk id="1026" creationId="{154A8CCE-BBD7-3000-EB37-BFA7BFD62080}"/>
          </ac:picMkLst>
        </pc:picChg>
        <pc:picChg chg="add mod">
          <ac:chgData name="Elena Casiraghi" userId="75f894bb-3d6c-4366-879b-3a683337195d" providerId="ADAL" clId="{EBF65CC1-379B-4C32-8267-0D7E2B77E7C8}" dt="2025-09-19T16:32:52.007" v="1036" actId="1076"/>
          <ac:picMkLst>
            <pc:docMk/>
            <pc:sldMk cId="73728551" sldId="266"/>
            <ac:picMk id="1028" creationId="{920CF6B6-D12C-F86E-B9A7-5F6973F7C3C1}"/>
          </ac:picMkLst>
        </pc:picChg>
      </pc:sldChg>
      <pc:sldChg chg="addSp delSp modSp add mod ord">
        <pc:chgData name="Elena Casiraghi" userId="75f894bb-3d6c-4366-879b-3a683337195d" providerId="ADAL" clId="{EBF65CC1-379B-4C32-8267-0D7E2B77E7C8}" dt="2025-09-22T16:09:02.366" v="1340" actId="14100"/>
        <pc:sldMkLst>
          <pc:docMk/>
          <pc:sldMk cId="1843104165" sldId="267"/>
        </pc:sldMkLst>
        <pc:spChg chg="mod">
          <ac:chgData name="Elena Casiraghi" userId="75f894bb-3d6c-4366-879b-3a683337195d" providerId="ADAL" clId="{EBF65CC1-379B-4C32-8267-0D7E2B77E7C8}" dt="2025-09-22T16:09:02.366" v="1340" actId="14100"/>
          <ac:spMkLst>
            <pc:docMk/>
            <pc:sldMk cId="1843104165" sldId="267"/>
            <ac:spMk id="4" creationId="{2CF3B2E9-7B45-A4A8-90F4-81A27B8691EF}"/>
          </ac:spMkLst>
        </pc:spChg>
        <pc:picChg chg="add mod">
          <ac:chgData name="Elena Casiraghi" userId="75f894bb-3d6c-4366-879b-3a683337195d" providerId="ADAL" clId="{EBF65CC1-379B-4C32-8267-0D7E2B77E7C8}" dt="2025-09-22T16:08:49.670" v="1336" actId="1076"/>
          <ac:picMkLst>
            <pc:docMk/>
            <pc:sldMk cId="1843104165" sldId="267"/>
            <ac:picMk id="3" creationId="{21278408-965D-C456-3F6A-7A00C9B495B1}"/>
          </ac:picMkLst>
        </pc:picChg>
      </pc:sldChg>
      <pc:sldChg chg="addSp delSp modSp new mod">
        <pc:chgData name="Elena Casiraghi" userId="75f894bb-3d6c-4366-879b-3a683337195d" providerId="ADAL" clId="{EBF65CC1-379B-4C32-8267-0D7E2B77E7C8}" dt="2025-09-24T11:19:08.146" v="1429" actId="3626"/>
        <pc:sldMkLst>
          <pc:docMk/>
          <pc:sldMk cId="590964317" sldId="268"/>
        </pc:sldMkLst>
        <pc:spChg chg="add mod">
          <ac:chgData name="Elena Casiraghi" userId="75f894bb-3d6c-4366-879b-3a683337195d" providerId="ADAL" clId="{EBF65CC1-379B-4C32-8267-0D7E2B77E7C8}" dt="2025-09-24T11:19:08.146" v="1429" actId="3626"/>
          <ac:spMkLst>
            <pc:docMk/>
            <pc:sldMk cId="590964317" sldId="268"/>
            <ac:spMk id="6" creationId="{1A053861-F6E5-4FDB-FDCD-5A8F27308FAB}"/>
          </ac:spMkLst>
        </pc:spChg>
        <pc:spChg chg="add mod">
          <ac:chgData name="Elena Casiraghi" userId="75f894bb-3d6c-4366-879b-3a683337195d" providerId="ADAL" clId="{EBF65CC1-379B-4C32-8267-0D7E2B77E7C8}" dt="2025-09-22T16:11:23.885" v="1368" actId="20577"/>
          <ac:spMkLst>
            <pc:docMk/>
            <pc:sldMk cId="590964317" sldId="268"/>
            <ac:spMk id="7" creationId="{190D0DAB-F95C-85DD-4C12-D1B067766729}"/>
          </ac:spMkLst>
        </pc:spChg>
        <pc:picChg chg="add mod">
          <ac:chgData name="Elena Casiraghi" userId="75f894bb-3d6c-4366-879b-3a683337195d" providerId="ADAL" clId="{EBF65CC1-379B-4C32-8267-0D7E2B77E7C8}" dt="2025-09-22T16:12:52.605" v="1379" actId="1076"/>
          <ac:picMkLst>
            <pc:docMk/>
            <pc:sldMk cId="590964317" sldId="268"/>
            <ac:picMk id="9" creationId="{97D5D6F9-403E-62B7-8EC1-0E63D80D4774}"/>
          </ac:picMkLst>
        </pc:picChg>
        <pc:picChg chg="add mod">
          <ac:chgData name="Elena Casiraghi" userId="75f894bb-3d6c-4366-879b-3a683337195d" providerId="ADAL" clId="{EBF65CC1-379B-4C32-8267-0D7E2B77E7C8}" dt="2025-09-22T16:12:50.299" v="1378" actId="1076"/>
          <ac:picMkLst>
            <pc:docMk/>
            <pc:sldMk cId="590964317" sldId="268"/>
            <ac:picMk id="11" creationId="{03AE6AA8-8F42-4554-22D1-FF4CCF83FD4A}"/>
          </ac:picMkLst>
        </pc:picChg>
      </pc:sldChg>
      <pc:sldChg chg="addSp delSp modSp new mod">
        <pc:chgData name="Elena Casiraghi" userId="75f894bb-3d6c-4366-879b-3a683337195d" providerId="ADAL" clId="{EBF65CC1-379B-4C32-8267-0D7E2B77E7C8}" dt="2025-09-24T11:56:13.748" v="1454" actId="20577"/>
        <pc:sldMkLst>
          <pc:docMk/>
          <pc:sldMk cId="3643590105" sldId="269"/>
        </pc:sldMkLst>
        <pc:spChg chg="del">
          <ac:chgData name="Elena Casiraghi" userId="75f894bb-3d6c-4366-879b-3a683337195d" providerId="ADAL" clId="{EBF65CC1-379B-4C32-8267-0D7E2B77E7C8}" dt="2025-09-24T11:55:56.523" v="1433" actId="478"/>
          <ac:spMkLst>
            <pc:docMk/>
            <pc:sldMk cId="3643590105" sldId="269"/>
            <ac:spMk id="2" creationId="{F06C764B-ED20-F249-9F7A-756DE598C275}"/>
          </ac:spMkLst>
        </pc:spChg>
        <pc:spChg chg="del">
          <ac:chgData name="Elena Casiraghi" userId="75f894bb-3d6c-4366-879b-3a683337195d" providerId="ADAL" clId="{EBF65CC1-379B-4C32-8267-0D7E2B77E7C8}" dt="2025-09-24T11:55:58.782" v="1434" actId="478"/>
          <ac:spMkLst>
            <pc:docMk/>
            <pc:sldMk cId="3643590105" sldId="269"/>
            <ac:spMk id="3" creationId="{6EB99F08-A6DA-0612-05D8-EAA74C60B743}"/>
          </ac:spMkLst>
        </pc:spChg>
        <pc:spChg chg="add mod">
          <ac:chgData name="Elena Casiraghi" userId="75f894bb-3d6c-4366-879b-3a683337195d" providerId="ADAL" clId="{EBF65CC1-379B-4C32-8267-0D7E2B77E7C8}" dt="2025-09-24T11:56:01.982" v="1435" actId="1076"/>
          <ac:spMkLst>
            <pc:docMk/>
            <pc:sldMk cId="3643590105" sldId="269"/>
            <ac:spMk id="5" creationId="{CEF66813-90EC-6069-7DC3-1E8DADCFD9DB}"/>
          </ac:spMkLst>
        </pc:spChg>
        <pc:spChg chg="add mod">
          <ac:chgData name="Elena Casiraghi" userId="75f894bb-3d6c-4366-879b-3a683337195d" providerId="ADAL" clId="{EBF65CC1-379B-4C32-8267-0D7E2B77E7C8}" dt="2025-09-24T11:56:13.748" v="1454" actId="20577"/>
          <ac:spMkLst>
            <pc:docMk/>
            <pc:sldMk cId="3643590105" sldId="269"/>
            <ac:spMk id="8" creationId="{55028C78-7AEE-656E-0A84-8598A79159F6}"/>
          </ac:spMkLst>
        </pc:spChg>
      </pc:sldChg>
      <pc:sldChg chg="delSp modSp new mod">
        <pc:chgData name="Elena Casiraghi" userId="75f894bb-3d6c-4366-879b-3a683337195d" providerId="ADAL" clId="{EBF65CC1-379B-4C32-8267-0D7E2B77E7C8}" dt="2025-09-24T11:56:39.591" v="1506" actId="20577"/>
        <pc:sldMkLst>
          <pc:docMk/>
          <pc:sldMk cId="2013119291" sldId="270"/>
        </pc:sldMkLst>
        <pc:spChg chg="mod">
          <ac:chgData name="Elena Casiraghi" userId="75f894bb-3d6c-4366-879b-3a683337195d" providerId="ADAL" clId="{EBF65CC1-379B-4C32-8267-0D7E2B77E7C8}" dt="2025-09-24T11:56:39.591" v="1506" actId="20577"/>
          <ac:spMkLst>
            <pc:docMk/>
            <pc:sldMk cId="2013119291" sldId="270"/>
            <ac:spMk id="2" creationId="{16497C16-ED88-2659-0A1C-477C4A8F81D1}"/>
          </ac:spMkLst>
        </pc:spChg>
        <pc:spChg chg="del">
          <ac:chgData name="Elena Casiraghi" userId="75f894bb-3d6c-4366-879b-3a683337195d" providerId="ADAL" clId="{EBF65CC1-379B-4C32-8267-0D7E2B77E7C8}" dt="2025-09-24T11:56:32.171" v="1492" actId="478"/>
          <ac:spMkLst>
            <pc:docMk/>
            <pc:sldMk cId="2013119291" sldId="270"/>
            <ac:spMk id="3" creationId="{E586C21B-73BA-1221-D201-DB71A2F7293D}"/>
          </ac:spMkLst>
        </pc:spChg>
      </pc:sldChg>
      <pc:sldMasterChg chg="addSldLayout">
        <pc:chgData name="Elena Casiraghi" userId="75f894bb-3d6c-4366-879b-3a683337195d" providerId="ADAL" clId="{EBF65CC1-379B-4C32-8267-0D7E2B77E7C8}" dt="2025-09-18T08:18:32.331" v="0" actId="680"/>
        <pc:sldMasterMkLst>
          <pc:docMk/>
          <pc:sldMasterMk cId="3636956210" sldId="2147483648"/>
        </pc:sldMasterMkLst>
        <pc:sldLayoutChg chg="add">
          <pc:chgData name="Elena Casiraghi" userId="75f894bb-3d6c-4366-879b-3a683337195d" providerId="ADAL" clId="{EBF65CC1-379B-4C32-8267-0D7E2B77E7C8}" dt="2025-09-18T08:18:32.331" v="0" actId="680"/>
          <pc:sldLayoutMkLst>
            <pc:docMk/>
            <pc:sldMasterMk cId="3636956210" sldId="2147483648"/>
            <pc:sldLayoutMk cId="2092986525" sldId="214748364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2F1E0-D078-41AD-8C69-A7D6115CD12D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A4717-593C-4FC7-ACF6-C583F3C378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33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922EC-C710-7A5B-2924-C075EBB50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D5E861-D431-3B9E-4A48-B8FB9325E3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9298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695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di.unimi.it/it/dipartimento/organizzazione/consiglio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i.unimi.it/it/dipartimento/informazioni-generali/assicurazione-della-qualita/cpds-commissione-paritetica-docenti-studenti" TargetMode="External"/><Relationship Id="rId2" Type="http://schemas.openxmlformats.org/officeDocument/2006/relationships/hyperlink" Target="https://di.unimi.it/it/dipartimento/organizzazione/consiglio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i.unimi.it/it/dipartimento/informazioni-generali/assicurazione-della-qualita/cpds-commissione-paritetica-docenti-studenti" TargetMode="External"/><Relationship Id="rId2" Type="http://schemas.openxmlformats.org/officeDocument/2006/relationships/hyperlink" Target="https://di.unimi.it/it/dipartimento/organizzazione/consigli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i.unimi.it/it/dipartimento/informazioni-generali/assicurazione-della-qualita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i.unimi.it/it/dipartimento/informazioni-generali/assicurazione-della-qualita/cpds-commissione-paritetica-docenti-studenti" TargetMode="External"/><Relationship Id="rId2" Type="http://schemas.openxmlformats.org/officeDocument/2006/relationships/hyperlink" Target="https://di.unimi.it/it/dipartimento/organizzazione/consigli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i.unimi.it/it/dipartimento/informazioni-generali/assicurazione-della-qualit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i.unimi.it/it/dipartimento/informazioni-generali/assicurazione-della-qualita/cpds-commissione-paritetica-docenti-studenti" TargetMode="External"/><Relationship Id="rId2" Type="http://schemas.openxmlformats.org/officeDocument/2006/relationships/hyperlink" Target="https://di.unimi.it/it/dipartimento/organizzazione/consigli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i.unimi.it/it/dipartimento/informazioni-generali/assicurazione-della-qualit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ghVEp8_rPg" TargetMode="External"/><Relationship Id="rId2" Type="http://schemas.openxmlformats.org/officeDocument/2006/relationships/hyperlink" Target="https://www.youtube.com/watch?v=OdZXLlbeJpA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i.unimi.it/it/dipartimento/informazioni-generali/assicurazione-della-qualita/cpds-commissione-paritetica-docenti-studenti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.it/it/ateneo/governance-e-linee-strategiche/organi-di-governo/presidio-della-qualita" TargetMode="External"/><Relationship Id="rId2" Type="http://schemas.openxmlformats.org/officeDocument/2006/relationships/hyperlink" Target="https://di.unimi.it/it/dipartimento/informazioni-generali/assicurazione-della-qualit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unimi.it/it/ateneo/governance-e-linee-strategiche/organi-di-governo/presidio-della-qualita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unimi.it/it/ateneo/governance-e-linee-strategiche/organi-di-governo/presidio-della-qualita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imi.it/it/ateneo/governance-e-linee-strategiche/organi-di-governo/presidio-della-qualita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unimi.it/it/ateneo/governance-e-linee-strategiche/organi-di-governo/presidio-della-qualita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7DF04B6-E194-C33E-158C-6E8E70E998FE}"/>
              </a:ext>
            </a:extLst>
          </p:cNvPr>
          <p:cNvSpPr txBox="1"/>
          <p:nvPr/>
        </p:nvSpPr>
        <p:spPr>
          <a:xfrm>
            <a:off x="1946031" y="1171307"/>
            <a:ext cx="57150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accent2">
                    <a:lumMod val="50000"/>
                  </a:schemeClr>
                </a:solidFill>
              </a:rPr>
              <a:t>Come potete:</a:t>
            </a:r>
          </a:p>
          <a:p>
            <a:pPr marL="285750" indent="-285750">
              <a:buFontTx/>
              <a:buChar char="-"/>
            </a:pPr>
            <a:r>
              <a:rPr lang="it-IT" dirty="0">
                <a:solidFill>
                  <a:schemeClr val="accent2">
                    <a:lumMod val="50000"/>
                  </a:schemeClr>
                </a:solidFill>
              </a:rPr>
              <a:t>aiutarci a </a:t>
            </a:r>
          </a:p>
          <a:p>
            <a:pPr marL="285750" indent="-285750">
              <a:buFontTx/>
              <a:buChar char="-"/>
            </a:pPr>
            <a:r>
              <a:rPr lang="it-IT" dirty="0">
                <a:solidFill>
                  <a:schemeClr val="accent2">
                    <a:lumMod val="50000"/>
                  </a:schemeClr>
                </a:solidFill>
              </a:rPr>
              <a:t>interagire con noi per</a:t>
            </a:r>
          </a:p>
          <a:p>
            <a:pPr marL="285750" indent="-285750">
              <a:buFontTx/>
              <a:buChar char="-"/>
            </a:pPr>
            <a:r>
              <a:rPr lang="it-IT" dirty="0">
                <a:solidFill>
                  <a:schemeClr val="accent2">
                    <a:lumMod val="50000"/>
                  </a:schemeClr>
                </a:solidFill>
              </a:rPr>
              <a:t>contribuire a</a:t>
            </a:r>
          </a:p>
          <a:p>
            <a:endParaRPr lang="it-IT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</a:rPr>
              <a:t>Migliorare la vostra esperienza universitaria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4A8CCE-BBD7-3000-EB37-BFA7BFD62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371" y="1524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aboratori di ricerca | Dipartimento di Informatica ...">
            <a:extLst>
              <a:ext uri="{FF2B5EF4-FFF2-40B4-BE49-F238E27FC236}">
                <a16:creationId xmlns:a16="http://schemas.microsoft.com/office/drawing/2014/main" id="{920CF6B6-D12C-F86E-B9A7-5F6973F7C3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1" y="3429000"/>
            <a:ext cx="3429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2F45B81-38F9-BFF6-50E3-A18669AABC96}"/>
              </a:ext>
            </a:extLst>
          </p:cNvPr>
          <p:cNvSpPr txBox="1"/>
          <p:nvPr/>
        </p:nvSpPr>
        <p:spPr>
          <a:xfrm>
            <a:off x="844061" y="584190"/>
            <a:ext cx="7174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SISTEMA DI ASSICURAZIONE DELLA QUALITA’ dei CdS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28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BB5D68AB-0158-C13A-46FD-7533DA5DACE9}"/>
              </a:ext>
            </a:extLst>
          </p:cNvPr>
          <p:cNvGrpSpPr/>
          <p:nvPr/>
        </p:nvGrpSpPr>
        <p:grpSpPr>
          <a:xfrm>
            <a:off x="1554480" y="457200"/>
            <a:ext cx="9144000" cy="1298882"/>
            <a:chOff x="1554480" y="759802"/>
            <a:chExt cx="9144000" cy="129888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9021CE1-BFE9-FCF9-2591-50723C2B8804}"/>
                </a:ext>
              </a:extLst>
            </p:cNvPr>
            <p:cNvSpPr txBox="1"/>
            <p:nvPr/>
          </p:nvSpPr>
          <p:spPr>
            <a:xfrm>
              <a:off x="1554480" y="759802"/>
              <a:ext cx="9144000" cy="1298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26B86BD-F35F-08C8-1524-4130B5CBCD6F}"/>
                </a:ext>
              </a:extLst>
            </p:cNvPr>
            <p:cNvSpPr/>
            <p:nvPr/>
          </p:nvSpPr>
          <p:spPr>
            <a:xfrm>
              <a:off x="1632438" y="183649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9255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DDEA6B-01FB-B9BA-DF5D-5FAFF34BC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FA2A173-2007-D085-4C15-761315E6EA12}"/>
              </a:ext>
            </a:extLst>
          </p:cNvPr>
          <p:cNvGrpSpPr/>
          <p:nvPr/>
        </p:nvGrpSpPr>
        <p:grpSpPr>
          <a:xfrm>
            <a:off x="1093305" y="457200"/>
            <a:ext cx="9574695" cy="2862322"/>
            <a:chOff x="1093305" y="759802"/>
            <a:chExt cx="9574695" cy="286232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FBEC4ED-EFA9-4813-E844-1942747889CA}"/>
                </a:ext>
              </a:extLst>
            </p:cNvPr>
            <p:cNvSpPr txBox="1"/>
            <p:nvPr/>
          </p:nvSpPr>
          <p:spPr>
            <a:xfrm>
              <a:off x="1524000" y="759802"/>
              <a:ext cx="9144000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2"/>
                </a:rPr>
                <a:t>Rapprentanti degli Studenti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buFontTx/>
                <a:buChar char="-"/>
              </a:pP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843C7F44-556C-EC9A-4626-B3FF7C510435}"/>
                </a:ext>
              </a:extLst>
            </p:cNvPr>
            <p:cNvSpPr/>
            <p:nvPr/>
          </p:nvSpPr>
          <p:spPr>
            <a:xfrm>
              <a:off x="1632438" y="183649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A843F9-AD8E-32AF-8FE4-C91F5D646A46}"/>
                </a:ext>
              </a:extLst>
            </p:cNvPr>
            <p:cNvSpPr/>
            <p:nvPr/>
          </p:nvSpPr>
          <p:spPr>
            <a:xfrm>
              <a:off x="1625111" y="265820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A0287FDA-B2A5-DCFF-8D96-112D5E5381BB}"/>
                </a:ext>
              </a:extLst>
            </p:cNvPr>
            <p:cNvSpPr/>
            <p:nvPr/>
          </p:nvSpPr>
          <p:spPr>
            <a:xfrm>
              <a:off x="1093305" y="1902398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3A035120-C75E-FF8D-FA4F-4F501E9CB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753" y="1205599"/>
            <a:ext cx="4724809" cy="2758679"/>
          </a:xfrm>
          <a:prstGeom prst="rect">
            <a:avLst/>
          </a:prstGeom>
          <a:ln w="28575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450358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3A2D7-99C3-0044-D39E-231873551E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5B53787-5C21-B4AA-F04B-2CF0C4041FF6}"/>
              </a:ext>
            </a:extLst>
          </p:cNvPr>
          <p:cNvGrpSpPr/>
          <p:nvPr/>
        </p:nvGrpSpPr>
        <p:grpSpPr>
          <a:xfrm>
            <a:off x="1097280" y="457200"/>
            <a:ext cx="9772394" cy="3277820"/>
            <a:chOff x="895606" y="759802"/>
            <a:chExt cx="9772394" cy="32778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738F444-176C-8626-3D56-C7F76A2ECB10}"/>
                </a:ext>
              </a:extLst>
            </p:cNvPr>
            <p:cNvSpPr txBox="1"/>
            <p:nvPr/>
          </p:nvSpPr>
          <p:spPr>
            <a:xfrm>
              <a:off x="1524000" y="759802"/>
              <a:ext cx="9144000" cy="3277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2"/>
                </a:rPr>
                <a:t>Rapprentanti degli Studenti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3"/>
                </a:rPr>
                <a:t>Commissione Paritetica</a:t>
              </a:r>
              <a:endParaRPr lang="it-IT" dirty="0"/>
            </a:p>
            <a:p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E8681E8-4B72-38FE-8AAD-5E39E65541D4}"/>
                </a:ext>
              </a:extLst>
            </p:cNvPr>
            <p:cNvSpPr/>
            <p:nvPr/>
          </p:nvSpPr>
          <p:spPr>
            <a:xfrm>
              <a:off x="1632438" y="183649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A57159D-B9B7-7958-29FA-4DEA20F992EA}"/>
                </a:ext>
              </a:extLst>
            </p:cNvPr>
            <p:cNvSpPr/>
            <p:nvPr/>
          </p:nvSpPr>
          <p:spPr>
            <a:xfrm>
              <a:off x="1625111" y="265820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F9D26D-3F22-2C6D-FA9C-DFA5202B0670}"/>
                </a:ext>
              </a:extLst>
            </p:cNvPr>
            <p:cNvSpPr/>
            <p:nvPr/>
          </p:nvSpPr>
          <p:spPr>
            <a:xfrm>
              <a:off x="1582615" y="347992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4AF2F612-71D7-61D1-7113-4533CAB7B1B2}"/>
                </a:ext>
              </a:extLst>
            </p:cNvPr>
            <p:cNvSpPr/>
            <p:nvPr/>
          </p:nvSpPr>
          <p:spPr>
            <a:xfrm>
              <a:off x="1093305" y="1902398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FE9A3777-892E-8C50-40C0-C6123C749C4E}"/>
                </a:ext>
              </a:extLst>
            </p:cNvPr>
            <p:cNvSpPr/>
            <p:nvPr/>
          </p:nvSpPr>
          <p:spPr>
            <a:xfrm>
              <a:off x="895606" y="2778779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2582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2FAED-E925-6511-C8DC-6EBB122023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C357D5A-54A5-8708-E4BE-7C25DFA5DA50}"/>
              </a:ext>
            </a:extLst>
          </p:cNvPr>
          <p:cNvGrpSpPr/>
          <p:nvPr/>
        </p:nvGrpSpPr>
        <p:grpSpPr>
          <a:xfrm>
            <a:off x="1097280" y="457200"/>
            <a:ext cx="9772394" cy="4108817"/>
            <a:chOff x="895606" y="759802"/>
            <a:chExt cx="9772394" cy="4108817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E768BAE-6067-3DD9-DFC8-4458F48DFAF4}"/>
                </a:ext>
              </a:extLst>
            </p:cNvPr>
            <p:cNvSpPr txBox="1"/>
            <p:nvPr/>
          </p:nvSpPr>
          <p:spPr>
            <a:xfrm>
              <a:off x="1524000" y="759802"/>
              <a:ext cx="9144000" cy="41088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2"/>
                </a:rPr>
                <a:t>Rapprentanti degli Studenti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3"/>
                </a:rPr>
                <a:t>Commissione Paritetica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Referente </a:t>
              </a:r>
              <a:r>
                <a:rPr lang="it-IT" dirty="0">
                  <a:hlinkClick r:id="rId4"/>
                </a:rPr>
                <a:t>AQ del Corso di Studi</a:t>
              </a:r>
              <a:endParaRPr lang="it-IT" dirty="0"/>
            </a:p>
            <a:p>
              <a:pPr marL="285750" indent="-285750">
                <a:buFontTx/>
                <a:buChar char="-"/>
              </a:pP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2FF4D34-5F85-E93F-0FFA-BB3CB6D912CF}"/>
                </a:ext>
              </a:extLst>
            </p:cNvPr>
            <p:cNvSpPr/>
            <p:nvPr/>
          </p:nvSpPr>
          <p:spPr>
            <a:xfrm>
              <a:off x="1632438" y="183649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942595A-E2C8-C37C-D28A-4944BBFDC950}"/>
                </a:ext>
              </a:extLst>
            </p:cNvPr>
            <p:cNvSpPr/>
            <p:nvPr/>
          </p:nvSpPr>
          <p:spPr>
            <a:xfrm>
              <a:off x="1625111" y="265820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A7100C8-CE2C-EE20-D050-13EDF7901600}"/>
                </a:ext>
              </a:extLst>
            </p:cNvPr>
            <p:cNvSpPr/>
            <p:nvPr/>
          </p:nvSpPr>
          <p:spPr>
            <a:xfrm>
              <a:off x="1582615" y="347992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5524051-05AC-7D83-70FB-AFDABC7AFF4E}"/>
                </a:ext>
              </a:extLst>
            </p:cNvPr>
            <p:cNvSpPr/>
            <p:nvPr/>
          </p:nvSpPr>
          <p:spPr>
            <a:xfrm>
              <a:off x="1575288" y="430163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CB04573C-39B2-86B3-677A-20E46AF61FF7}"/>
                </a:ext>
              </a:extLst>
            </p:cNvPr>
            <p:cNvSpPr/>
            <p:nvPr/>
          </p:nvSpPr>
          <p:spPr>
            <a:xfrm>
              <a:off x="1093305" y="1902398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77A4D274-1916-5F99-E74F-935E0E228A52}"/>
                </a:ext>
              </a:extLst>
            </p:cNvPr>
            <p:cNvSpPr/>
            <p:nvPr/>
          </p:nvSpPr>
          <p:spPr>
            <a:xfrm>
              <a:off x="895606" y="2778779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F8BE1FE4-CAAB-E7D6-6931-081A3CEFC277}"/>
                </a:ext>
              </a:extLst>
            </p:cNvPr>
            <p:cNvSpPr/>
            <p:nvPr/>
          </p:nvSpPr>
          <p:spPr>
            <a:xfrm>
              <a:off x="1062404" y="3594224"/>
              <a:ext cx="923192" cy="785628"/>
            </a:xfrm>
            <a:prstGeom prst="arc">
              <a:avLst>
                <a:gd name="adj1" fmla="val 5619134"/>
                <a:gd name="adj2" fmla="val 15808991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7742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0FE134-F65C-AA81-D79F-1732E9D2E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82643AB-2227-B363-41F5-A7CC23FFFA86}"/>
              </a:ext>
            </a:extLst>
          </p:cNvPr>
          <p:cNvGrpSpPr/>
          <p:nvPr/>
        </p:nvGrpSpPr>
        <p:grpSpPr>
          <a:xfrm>
            <a:off x="1097280" y="457200"/>
            <a:ext cx="9929064" cy="5355312"/>
            <a:chOff x="738936" y="759802"/>
            <a:chExt cx="9929064" cy="5355312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B2551B0-D7BC-D569-4E70-4B9C98A01845}"/>
                </a:ext>
              </a:extLst>
            </p:cNvPr>
            <p:cNvSpPr txBox="1"/>
            <p:nvPr/>
          </p:nvSpPr>
          <p:spPr>
            <a:xfrm>
              <a:off x="1524000" y="759802"/>
              <a:ext cx="9144000" cy="53553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2"/>
                </a:rPr>
                <a:t>Rapprentanti degli Studenti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3"/>
                </a:rPr>
                <a:t>Commissione Paritetica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Referente </a:t>
              </a:r>
              <a:r>
                <a:rPr lang="it-IT" dirty="0">
                  <a:hlinkClick r:id="rId4"/>
                </a:rPr>
                <a:t>AQ del Corso di Studi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Coordinatore AQ dei Corsi di Studi del Dip. di Informatica: prof. Elena Casiraghi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buFontTx/>
                <a:buChar char="-"/>
              </a:pP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39292BC-2301-1B23-BDBC-E6052401663C}"/>
                </a:ext>
              </a:extLst>
            </p:cNvPr>
            <p:cNvSpPr/>
            <p:nvPr/>
          </p:nvSpPr>
          <p:spPr>
            <a:xfrm>
              <a:off x="1632438" y="183649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EF92A8D-9972-C76E-97D6-5A54BA0B6EEE}"/>
                </a:ext>
              </a:extLst>
            </p:cNvPr>
            <p:cNvSpPr/>
            <p:nvPr/>
          </p:nvSpPr>
          <p:spPr>
            <a:xfrm>
              <a:off x="1625111" y="265820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24556DF-BDD8-4C37-17AB-095A3619C798}"/>
                </a:ext>
              </a:extLst>
            </p:cNvPr>
            <p:cNvSpPr/>
            <p:nvPr/>
          </p:nvSpPr>
          <p:spPr>
            <a:xfrm>
              <a:off x="1582615" y="347992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292DFE2-13F2-D9A8-37B0-3ED46E4192F9}"/>
                </a:ext>
              </a:extLst>
            </p:cNvPr>
            <p:cNvSpPr/>
            <p:nvPr/>
          </p:nvSpPr>
          <p:spPr>
            <a:xfrm>
              <a:off x="1575288" y="430163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F9E90A1-D1EF-16E1-33C3-264497116524}"/>
                </a:ext>
              </a:extLst>
            </p:cNvPr>
            <p:cNvSpPr/>
            <p:nvPr/>
          </p:nvSpPr>
          <p:spPr>
            <a:xfrm>
              <a:off x="1607527" y="512335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D09E62A0-0D1F-14F0-F9EB-30099CA1CC17}"/>
                </a:ext>
              </a:extLst>
            </p:cNvPr>
            <p:cNvSpPr/>
            <p:nvPr/>
          </p:nvSpPr>
          <p:spPr>
            <a:xfrm>
              <a:off x="1093305" y="1902398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09207786-4D24-88C1-38FB-CE90502738FC}"/>
                </a:ext>
              </a:extLst>
            </p:cNvPr>
            <p:cNvSpPr/>
            <p:nvPr/>
          </p:nvSpPr>
          <p:spPr>
            <a:xfrm>
              <a:off x="895606" y="2778779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EDB9845A-BB2D-60D2-22C8-CA2F32FD087B}"/>
                </a:ext>
              </a:extLst>
            </p:cNvPr>
            <p:cNvSpPr/>
            <p:nvPr/>
          </p:nvSpPr>
          <p:spPr>
            <a:xfrm>
              <a:off x="1062404" y="3594224"/>
              <a:ext cx="923192" cy="785628"/>
            </a:xfrm>
            <a:prstGeom prst="arc">
              <a:avLst>
                <a:gd name="adj1" fmla="val 5619134"/>
                <a:gd name="adj2" fmla="val 15808991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7A096C3C-4BAA-5680-E648-9D9EDD25A48E}"/>
                </a:ext>
              </a:extLst>
            </p:cNvPr>
            <p:cNvSpPr/>
            <p:nvPr/>
          </p:nvSpPr>
          <p:spPr>
            <a:xfrm>
              <a:off x="738936" y="4376833"/>
              <a:ext cx="1457611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29231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E8DF5-D91F-916D-BE42-8C5853395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35893FD0-0EF6-1906-0291-B4DF66186109}"/>
              </a:ext>
            </a:extLst>
          </p:cNvPr>
          <p:cNvGrpSpPr/>
          <p:nvPr/>
        </p:nvGrpSpPr>
        <p:grpSpPr>
          <a:xfrm>
            <a:off x="1097280" y="461175"/>
            <a:ext cx="9959544" cy="5770811"/>
            <a:chOff x="738936" y="182880"/>
            <a:chExt cx="9959544" cy="5770811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D5FD1D7-E1DB-3CDA-C250-028081C605EE}"/>
                </a:ext>
              </a:extLst>
            </p:cNvPr>
            <p:cNvSpPr txBox="1"/>
            <p:nvPr/>
          </p:nvSpPr>
          <p:spPr>
            <a:xfrm>
              <a:off x="1554480" y="182880"/>
              <a:ext cx="9144000" cy="5770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it-IT" b="1" dirty="0">
                  <a:solidFill>
                    <a:schemeClr val="accent2">
                      <a:lumMod val="50000"/>
                    </a:schemeClr>
                  </a:solidFill>
                </a:rPr>
                <a:t>HO UN PROBLEMA CON UN CORSO: A CHI MI RIVOLGO?</a:t>
              </a:r>
            </a:p>
            <a:p>
              <a:pPr>
                <a:lnSpc>
                  <a:spcPct val="150000"/>
                </a:lnSpc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Docente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2"/>
                </a:rPr>
                <a:t>Rapprentanti degli Studenti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>
                  <a:hlinkClick r:id="rId3"/>
                </a:rPr>
                <a:t>Commissione Paritetica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Referente </a:t>
              </a:r>
              <a:r>
                <a:rPr lang="it-IT" dirty="0">
                  <a:hlinkClick r:id="rId4"/>
                </a:rPr>
                <a:t>AQ del Corso di Studi</a:t>
              </a: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 dirty="0"/>
                <a:t>Coordinatore AQ dei Corsi di Studi del Dip. di Informatica: prof. Elena Casiraghi </a:t>
              </a:r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endParaRPr lang="it-IT" dirty="0"/>
            </a:p>
            <a:p>
              <a:pPr marL="285750" indent="-285750">
                <a:lnSpc>
                  <a:spcPct val="150000"/>
                </a:lnSpc>
                <a:buFontTx/>
                <a:buChar char="-"/>
              </a:pPr>
              <a:r>
                <a:rPr lang="it-IT"/>
                <a:t>Direttore </a:t>
              </a:r>
              <a:r>
                <a:rPr lang="it-IT" dirty="0"/>
                <a:t>del Collegio Didattico del Dip. di Informatica: prof. Sabrina Gaito</a:t>
              </a:r>
            </a:p>
            <a:p>
              <a:pPr marL="285750" indent="-285750">
                <a:buFontTx/>
                <a:buChar char="-"/>
              </a:pPr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535A386F-DA26-3E32-684F-6416903DB717}"/>
                </a:ext>
              </a:extLst>
            </p:cNvPr>
            <p:cNvSpPr/>
            <p:nvPr/>
          </p:nvSpPr>
          <p:spPr>
            <a:xfrm>
              <a:off x="1632438" y="1289846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0022F86-780C-88F3-009D-E8969790AD14}"/>
                </a:ext>
              </a:extLst>
            </p:cNvPr>
            <p:cNvSpPr/>
            <p:nvPr/>
          </p:nvSpPr>
          <p:spPr>
            <a:xfrm>
              <a:off x="1625111" y="2111561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7EC31D7-242D-0CB0-1A16-57F6B67FB960}"/>
                </a:ext>
              </a:extLst>
            </p:cNvPr>
            <p:cNvSpPr/>
            <p:nvPr/>
          </p:nvSpPr>
          <p:spPr>
            <a:xfrm>
              <a:off x="1600199" y="2924484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661EC8-1B53-26DF-B683-437786820C40}"/>
                </a:ext>
              </a:extLst>
            </p:cNvPr>
            <p:cNvSpPr/>
            <p:nvPr/>
          </p:nvSpPr>
          <p:spPr>
            <a:xfrm>
              <a:off x="1592872" y="3746199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E13A6A7-E012-94A2-9D85-371F2005D4DE}"/>
                </a:ext>
              </a:extLst>
            </p:cNvPr>
            <p:cNvSpPr/>
            <p:nvPr/>
          </p:nvSpPr>
          <p:spPr>
            <a:xfrm>
              <a:off x="1607527" y="4576706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902483BC-FAFE-3395-3D24-C777959A1F80}"/>
                </a:ext>
              </a:extLst>
            </p:cNvPr>
            <p:cNvSpPr/>
            <p:nvPr/>
          </p:nvSpPr>
          <p:spPr>
            <a:xfrm>
              <a:off x="1093305" y="1355750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>
              <a:extLst>
                <a:ext uri="{FF2B5EF4-FFF2-40B4-BE49-F238E27FC236}">
                  <a16:creationId xmlns:a16="http://schemas.microsoft.com/office/drawing/2014/main" id="{87CBC08E-8183-EA5A-3A0A-649C1C9600B6}"/>
                </a:ext>
              </a:extLst>
            </p:cNvPr>
            <p:cNvSpPr/>
            <p:nvPr/>
          </p:nvSpPr>
          <p:spPr>
            <a:xfrm>
              <a:off x="895606" y="2232131"/>
              <a:ext cx="923192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7EADD7EF-7959-5145-F812-FC568003F985}"/>
                </a:ext>
              </a:extLst>
            </p:cNvPr>
            <p:cNvSpPr/>
            <p:nvPr/>
          </p:nvSpPr>
          <p:spPr>
            <a:xfrm>
              <a:off x="1062404" y="3047576"/>
              <a:ext cx="923192" cy="785628"/>
            </a:xfrm>
            <a:prstGeom prst="arc">
              <a:avLst>
                <a:gd name="adj1" fmla="val 5619134"/>
                <a:gd name="adj2" fmla="val 15808991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752FEF15-DF98-8C00-1DEB-0B3632A49081}"/>
                </a:ext>
              </a:extLst>
            </p:cNvPr>
            <p:cNvSpPr/>
            <p:nvPr/>
          </p:nvSpPr>
          <p:spPr>
            <a:xfrm>
              <a:off x="738936" y="3830185"/>
              <a:ext cx="1457611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4A33322A-1DB4-B947-6D4B-E7AA3B7AE637}"/>
                </a:ext>
              </a:extLst>
            </p:cNvPr>
            <p:cNvSpPr/>
            <p:nvPr/>
          </p:nvSpPr>
          <p:spPr>
            <a:xfrm>
              <a:off x="1600010" y="5397772"/>
              <a:ext cx="114300" cy="11430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Arc 2">
              <a:extLst>
                <a:ext uri="{FF2B5EF4-FFF2-40B4-BE49-F238E27FC236}">
                  <a16:creationId xmlns:a16="http://schemas.microsoft.com/office/drawing/2014/main" id="{C8BBB59C-1C28-A1C3-5E9A-88289753C3C8}"/>
                </a:ext>
              </a:extLst>
            </p:cNvPr>
            <p:cNvSpPr/>
            <p:nvPr/>
          </p:nvSpPr>
          <p:spPr>
            <a:xfrm>
              <a:off x="738936" y="4645630"/>
              <a:ext cx="1457611" cy="785628"/>
            </a:xfrm>
            <a:prstGeom prst="arc">
              <a:avLst>
                <a:gd name="adj1" fmla="val 5619134"/>
                <a:gd name="adj2" fmla="val 16945870"/>
              </a:avLst>
            </a:prstGeom>
            <a:ln>
              <a:headEnd type="stealth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09723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EF66813-90EC-6069-7DC3-1E8DADCFD9DB}"/>
              </a:ext>
            </a:extLst>
          </p:cNvPr>
          <p:cNvSpPr txBox="1"/>
          <p:nvPr/>
        </p:nvSpPr>
        <p:spPr>
          <a:xfrm>
            <a:off x="3251604" y="1440771"/>
            <a:ext cx="6097464" cy="12963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Rappresentanze negli organi, </a:t>
            </a:r>
          </a:p>
          <a:p>
            <a:pPr>
              <a:lnSpc>
                <a:spcPct val="150000"/>
              </a:lnSpc>
            </a:pPr>
            <a:r>
              <a:rPr lang="it-IT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Questionari di opinione, </a:t>
            </a:r>
          </a:p>
          <a:p>
            <a:pPr>
              <a:lnSpc>
                <a:spcPct val="150000"/>
              </a:lnSpc>
            </a:pPr>
            <a:r>
              <a:rPr lang="it-IT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Gruppi di Riesame e le CPDS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028C78-7AEE-656E-0A84-8598A79159F6}"/>
              </a:ext>
            </a:extLst>
          </p:cNvPr>
          <p:cNvSpPr txBox="1"/>
          <p:nvPr/>
        </p:nvSpPr>
        <p:spPr>
          <a:xfrm>
            <a:off x="3251604" y="3054538"/>
            <a:ext cx="2362374" cy="748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>
              <a:spcAft>
                <a:spcPts val="800"/>
              </a:spcAft>
              <a:buNone/>
            </a:pPr>
            <a:r>
              <a:rPr lang="it-IT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2"/>
              </a:rPr>
              <a:t>Video in italiano</a:t>
            </a:r>
            <a:r>
              <a:rPr lang="it-IT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endParaRPr lang="it-IT" sz="1800" b="0" i="0" dirty="0">
              <a:solidFill>
                <a:srgbClr val="000000"/>
              </a:solidFill>
              <a:effectLst/>
              <a:latin typeface="Arial" panose="020B0604020202020204" pitchFamily="34" charset="0"/>
              <a:hlinkClick r:id="rId3"/>
            </a:endParaRPr>
          </a:p>
          <a:p>
            <a:pPr algn="l" rtl="0">
              <a:spcAft>
                <a:spcPts val="800"/>
              </a:spcAft>
              <a:buNone/>
            </a:pPr>
            <a:r>
              <a:rPr lang="it-IT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hlinkClick r:id="rId3"/>
              </a:rPr>
              <a:t>Video in english</a:t>
            </a:r>
            <a:endParaRPr lang="it-IT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590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97C16-ED88-2659-0A1C-477C4A8F8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58694"/>
            <a:ext cx="9144000" cy="2387600"/>
          </a:xfrm>
        </p:spPr>
        <p:txBody>
          <a:bodyPr/>
          <a:lstStyle/>
          <a:p>
            <a:r>
              <a:rPr lang="it-IT" dirty="0"/>
              <a:t>Le commissioni che ci interessano direttamente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11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BFEE0-8FB0-11BE-FABB-6BED86CA6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F3B2E9-7B45-A4A8-90F4-81A27B8691EF}"/>
              </a:ext>
            </a:extLst>
          </p:cNvPr>
          <p:cNvSpPr txBox="1"/>
          <p:nvPr/>
        </p:nvSpPr>
        <p:spPr>
          <a:xfrm>
            <a:off x="862409" y="932750"/>
            <a:ext cx="4553653" cy="1470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4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Commissione Paritetica Docenti-Studenti (CPDS)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278408-965D-C456-3F6A-7A00C9B49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347" y="0"/>
            <a:ext cx="65716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104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A053861-F6E5-4FDB-FDCD-5A8F27308FAB}"/>
              </a:ext>
            </a:extLst>
          </p:cNvPr>
          <p:cNvSpPr txBox="1"/>
          <p:nvPr/>
        </p:nvSpPr>
        <p:spPr>
          <a:xfrm>
            <a:off x="923956" y="414004"/>
            <a:ext cx="379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AQ Corso di Studio (CdS)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D0DAB-F95C-85DD-4C12-D1B067766729}"/>
              </a:ext>
            </a:extLst>
          </p:cNvPr>
          <p:cNvSpPr txBox="1"/>
          <p:nvPr/>
        </p:nvSpPr>
        <p:spPr>
          <a:xfrm>
            <a:off x="923956" y="1093017"/>
            <a:ext cx="29999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linkClick r:id="rId3"/>
              </a:rPr>
              <a:t>CHI SIAMO</a:t>
            </a:r>
            <a:r>
              <a:rPr lang="it-IT" dirty="0"/>
              <a:t>   (link sito UNIMI)</a:t>
            </a:r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7D5D6F9-403E-62B7-8EC1-0E63D80D47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7679" y="1956696"/>
            <a:ext cx="3797130" cy="40597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AE6AA8-8F42-4554-22D1-FF4CCF83FD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1331" y="1343415"/>
            <a:ext cx="5711393" cy="5426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964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8A502A1-D739-7FFE-862E-62FD990C02C2}"/>
              </a:ext>
            </a:extLst>
          </p:cNvPr>
          <p:cNvSpPr txBox="1"/>
          <p:nvPr/>
        </p:nvSpPr>
        <p:spPr>
          <a:xfrm>
            <a:off x="923956" y="414004"/>
            <a:ext cx="6303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50000"/>
                  </a:schemeClr>
                </a:solidFill>
              </a:rPr>
              <a:t>Attenzione se cercate su web e accedete al </a:t>
            </a:r>
            <a:r>
              <a:rPr lang="it-IT" sz="2400" b="1" dirty="0">
                <a:solidFill>
                  <a:schemeClr val="accent2">
                    <a:lumMod val="50000"/>
                  </a:schemeClr>
                </a:solidFill>
                <a:hlinkClick r:id="rId2"/>
              </a:rPr>
              <a:t>sito UNIMI </a:t>
            </a:r>
            <a:r>
              <a:rPr lang="it-IT" sz="2400" b="1" dirty="0">
                <a:solidFill>
                  <a:schemeClr val="accent2">
                    <a:lumMod val="50000"/>
                  </a:schemeClr>
                </a:solidFill>
              </a:rPr>
              <a:t>che descrive  AQ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9B14BE-F544-1AE9-E0C0-FFA4DCED9B1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8748"/>
          <a:stretch>
            <a:fillRect/>
          </a:stretch>
        </p:blipFill>
        <p:spPr>
          <a:xfrm>
            <a:off x="3465784" y="1652954"/>
            <a:ext cx="7580588" cy="464661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FB871A8-7864-A731-5108-987203621E52}"/>
              </a:ext>
            </a:extLst>
          </p:cNvPr>
          <p:cNvSpPr txBox="1"/>
          <p:nvPr/>
        </p:nvSpPr>
        <p:spPr>
          <a:xfrm>
            <a:off x="7323993" y="1575808"/>
            <a:ext cx="1837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FF0000"/>
                </a:solidFill>
              </a:rPr>
              <a:t>!!!!!!!</a:t>
            </a: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568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BA931-7598-46B8-F68B-385659ABC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4302C9-954D-DEF8-3539-025F167E1946}"/>
              </a:ext>
            </a:extLst>
          </p:cNvPr>
          <p:cNvSpPr txBox="1"/>
          <p:nvPr/>
        </p:nvSpPr>
        <p:spPr>
          <a:xfrm>
            <a:off x="923956" y="414004"/>
            <a:ext cx="379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50000"/>
                  </a:schemeClr>
                </a:solidFill>
              </a:rPr>
              <a:t>AQ Corso di Studio (CdS)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7C1C0D-0C09-C6B8-D35C-AEEE784DA282}"/>
              </a:ext>
            </a:extLst>
          </p:cNvPr>
          <p:cNvSpPr txBox="1"/>
          <p:nvPr/>
        </p:nvSpPr>
        <p:spPr>
          <a:xfrm>
            <a:off x="923956" y="1093017"/>
            <a:ext cx="1290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linkClick r:id="rId2"/>
              </a:rPr>
              <a:t>CHI SIAMO</a:t>
            </a:r>
            <a:endParaRPr lang="it-IT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AC6A0B-648A-90F2-CE39-95AB1AAE39D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9307"/>
          <a:stretch>
            <a:fillRect/>
          </a:stretch>
        </p:blipFill>
        <p:spPr>
          <a:xfrm>
            <a:off x="2360299" y="1027674"/>
            <a:ext cx="8618790" cy="5324820"/>
          </a:xfrm>
          <a:prstGeom prst="rect">
            <a:avLst/>
          </a:prstGeom>
        </p:spPr>
      </p:pic>
      <p:sp>
        <p:nvSpPr>
          <p:cNvPr id="2" name="Freeform: Shape 1">
            <a:extLst>
              <a:ext uri="{FF2B5EF4-FFF2-40B4-BE49-F238E27FC236}">
                <a16:creationId xmlns:a16="http://schemas.microsoft.com/office/drawing/2014/main" id="{4FEDFDC7-D3AA-A330-A45C-ADB422F60333}"/>
              </a:ext>
            </a:extLst>
          </p:cNvPr>
          <p:cNvSpPr/>
          <p:nvPr/>
        </p:nvSpPr>
        <p:spPr>
          <a:xfrm>
            <a:off x="1986455" y="618702"/>
            <a:ext cx="8618790" cy="5948857"/>
          </a:xfrm>
          <a:custGeom>
            <a:avLst/>
            <a:gdLst>
              <a:gd name="connsiteX0" fmla="*/ 0 w 8618790"/>
              <a:gd name="connsiteY0" fmla="*/ 5948857 h 5948857"/>
              <a:gd name="connsiteX1" fmla="*/ 2995449 w 8618790"/>
              <a:gd name="connsiteY1" fmla="*/ 3930871 h 5948857"/>
              <a:gd name="connsiteX2" fmla="*/ 4845269 w 8618790"/>
              <a:gd name="connsiteY2" fmla="*/ 2732692 h 5948857"/>
              <a:gd name="connsiteX3" fmla="*/ 7641021 w 8618790"/>
              <a:gd name="connsiteY3" fmla="*/ 672664 h 5948857"/>
              <a:gd name="connsiteX4" fmla="*/ 8250621 w 8618790"/>
              <a:gd name="connsiteY4" fmla="*/ 283781 h 5948857"/>
              <a:gd name="connsiteX5" fmla="*/ 8429297 w 8618790"/>
              <a:gd name="connsiteY5" fmla="*/ 126126 h 5948857"/>
              <a:gd name="connsiteX6" fmla="*/ 8586952 w 8618790"/>
              <a:gd name="connsiteY6" fmla="*/ 2 h 5948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18790" h="5948857">
                <a:moveTo>
                  <a:pt x="0" y="5948857"/>
                </a:moveTo>
                <a:cubicBezTo>
                  <a:pt x="1789177" y="4701855"/>
                  <a:pt x="1055862" y="5192487"/>
                  <a:pt x="2995449" y="3930871"/>
                </a:cubicBezTo>
                <a:cubicBezTo>
                  <a:pt x="3611288" y="3530295"/>
                  <a:pt x="4253830" y="3168489"/>
                  <a:pt x="4845269" y="2732692"/>
                </a:cubicBezTo>
                <a:cubicBezTo>
                  <a:pt x="5777186" y="2046016"/>
                  <a:pt x="6655878" y="1280518"/>
                  <a:pt x="7641021" y="672664"/>
                </a:cubicBezTo>
                <a:cubicBezTo>
                  <a:pt x="7666670" y="656838"/>
                  <a:pt x="8103861" y="404334"/>
                  <a:pt x="8250621" y="283781"/>
                </a:cubicBezTo>
                <a:cubicBezTo>
                  <a:pt x="8311998" y="233365"/>
                  <a:pt x="8367823" y="176423"/>
                  <a:pt x="8429297" y="126126"/>
                </a:cubicBezTo>
                <a:cubicBezTo>
                  <a:pt x="8586018" y="-2100"/>
                  <a:pt x="8668243" y="2"/>
                  <a:pt x="8586952" y="2"/>
                </a:cubicBezTo>
              </a:path>
            </a:pathLst>
          </a:cu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6D1824-1394-7F17-6F0C-D5CA0E8008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1855"/>
          <a:stretch>
            <a:fillRect/>
          </a:stretch>
        </p:blipFill>
        <p:spPr>
          <a:xfrm>
            <a:off x="1370955" y="1496386"/>
            <a:ext cx="9349591" cy="108975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2B6F41-4F4A-FF6F-492C-03086F4A842A}"/>
              </a:ext>
            </a:extLst>
          </p:cNvPr>
          <p:cNvSpPr txBox="1"/>
          <p:nvPr/>
        </p:nvSpPr>
        <p:spPr>
          <a:xfrm>
            <a:off x="923956" y="414004"/>
            <a:ext cx="379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50000"/>
                  </a:schemeClr>
                </a:solidFill>
              </a:rPr>
              <a:t>AQ Corso di Studio (CdS)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C18BA5-7E76-A206-EACE-0B27155BC21D}"/>
              </a:ext>
            </a:extLst>
          </p:cNvPr>
          <p:cNvSpPr txBox="1"/>
          <p:nvPr/>
        </p:nvSpPr>
        <p:spPr>
          <a:xfrm>
            <a:off x="923956" y="1093017"/>
            <a:ext cx="1290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linkClick r:id="rId3"/>
              </a:rPr>
              <a:t>CHI SIAMO</a:t>
            </a:r>
            <a:endParaRPr lang="it-IT" dirty="0"/>
          </a:p>
          <a:p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CA5C9C-D43C-FB73-4957-1F2A69F528C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1550"/>
          <a:stretch>
            <a:fillRect/>
          </a:stretch>
        </p:blipFill>
        <p:spPr>
          <a:xfrm>
            <a:off x="1388289" y="2560244"/>
            <a:ext cx="9332258" cy="17375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C18D93F-3F7E-4CA0-F26B-7B89ACEA862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21496"/>
          <a:stretch>
            <a:fillRect/>
          </a:stretch>
        </p:blipFill>
        <p:spPr>
          <a:xfrm>
            <a:off x="1399720" y="4377635"/>
            <a:ext cx="9320826" cy="115072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763F9AC-385F-FB3F-F7C0-0CCBCB0CD198}"/>
              </a:ext>
            </a:extLst>
          </p:cNvPr>
          <p:cNvSpPr txBox="1"/>
          <p:nvPr/>
        </p:nvSpPr>
        <p:spPr>
          <a:xfrm>
            <a:off x="8080131" y="1487885"/>
            <a:ext cx="1837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FF0000"/>
                </a:solidFill>
              </a:rPr>
              <a:t>!!!!!!!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C65847-EAFF-9111-663B-75714355E617}"/>
              </a:ext>
            </a:extLst>
          </p:cNvPr>
          <p:cNvSpPr/>
          <p:nvPr/>
        </p:nvSpPr>
        <p:spPr>
          <a:xfrm>
            <a:off x="1569324" y="1496386"/>
            <a:ext cx="6431675" cy="4603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06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03D3F4-0ABA-3267-6BA5-A2B5DBFEE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DC46B13-5F23-13E5-5757-08BFB905D83A}"/>
              </a:ext>
            </a:extLst>
          </p:cNvPr>
          <p:cNvSpPr txBox="1"/>
          <p:nvPr/>
        </p:nvSpPr>
        <p:spPr>
          <a:xfrm>
            <a:off x="923956" y="414004"/>
            <a:ext cx="37971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>
                <a:solidFill>
                  <a:schemeClr val="accent2">
                    <a:lumMod val="50000"/>
                  </a:schemeClr>
                </a:solidFill>
              </a:rPr>
              <a:t>AQ Corso di Studio (CdS)</a:t>
            </a:r>
            <a:endParaRPr lang="en-US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C688CA-CB48-BF3D-3915-ACED0DF79921}"/>
              </a:ext>
            </a:extLst>
          </p:cNvPr>
          <p:cNvSpPr txBox="1"/>
          <p:nvPr/>
        </p:nvSpPr>
        <p:spPr>
          <a:xfrm>
            <a:off x="923956" y="1093017"/>
            <a:ext cx="12907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linkClick r:id="rId2"/>
              </a:rPr>
              <a:t>CHI SIAMO</a:t>
            </a:r>
            <a:endParaRPr lang="it-IT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83A031-3A93-3816-01D0-73E9FD961B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4095"/>
          <a:stretch>
            <a:fillRect/>
          </a:stretch>
        </p:blipFill>
        <p:spPr>
          <a:xfrm>
            <a:off x="1798195" y="1634981"/>
            <a:ext cx="9006437" cy="101354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5A13DD-97D0-C517-B384-B6D28D9F95C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409" r="24388" b="-1"/>
          <a:stretch>
            <a:fillRect/>
          </a:stretch>
        </p:blipFill>
        <p:spPr>
          <a:xfrm>
            <a:off x="1775333" y="2853795"/>
            <a:ext cx="9029299" cy="64775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24FB68D-916C-A399-E0AF-20B364CC5E50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t="-17445" r="24047"/>
          <a:stretch>
            <a:fillRect/>
          </a:stretch>
        </p:blipFill>
        <p:spPr>
          <a:xfrm>
            <a:off x="1699921" y="3706817"/>
            <a:ext cx="9104711" cy="760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44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13b55eef-7018-4674-a3d7-cc0db06d545c}" enabled="0" method="" siteId="{13b55eef-7018-4674-a3d7-cc0db06d545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279</Words>
  <Application>Microsoft Office PowerPoint</Application>
  <PresentationFormat>Widescreen</PresentationFormat>
  <Paragraphs>73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Aptos</vt:lpstr>
      <vt:lpstr>Arial</vt:lpstr>
      <vt:lpstr>Office Theme</vt:lpstr>
      <vt:lpstr>PowerPoint Presentation</vt:lpstr>
      <vt:lpstr>PowerPoint Presentation</vt:lpstr>
      <vt:lpstr>Le commissioni che ci interessano direttamente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Elena Casiraghi</dc:creator>
  <cp:lastModifiedBy>Elena Casiraghi</cp:lastModifiedBy>
  <cp:revision>1</cp:revision>
  <dcterms:created xsi:type="dcterms:W3CDTF">2025-09-18T08:18:30Z</dcterms:created>
  <dcterms:modified xsi:type="dcterms:W3CDTF">2025-09-25T03:41:24Z</dcterms:modified>
</cp:coreProperties>
</file>